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Lst>
  <p:sldSz cx="10080625" cy="7559675"/>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25" name="PlaceHolder 2"/>
          <p:cNvSpPr>
            <a:spLocks noGrp="1"/>
          </p:cNvSpPr>
          <p:nvPr>
            <p:ph type="body"/>
          </p:nvPr>
        </p:nvSpPr>
        <p:spPr>
          <a:xfrm>
            <a:off x="504000" y="1768680"/>
            <a:ext cx="9072000" cy="2090880"/>
          </a:xfrm>
          <a:prstGeom prst="rect">
            <a:avLst/>
          </a:prstGeom>
        </p:spPr>
        <p:txBody>
          <a:bodyPr lIns="0" rIns="0" tIns="0" bIns="0">
            <a:normAutofit/>
          </a:bodyPr>
          <a:p>
            <a:endParaRPr b="0" lang="en-US" sz="3200" spc="-1" strike="noStrike">
              <a:latin typeface="Arial"/>
            </a:endParaRPr>
          </a:p>
        </p:txBody>
      </p:sp>
      <p:sp>
        <p:nvSpPr>
          <p:cNvPr id="26" name="PlaceHolder 3"/>
          <p:cNvSpPr>
            <a:spLocks noGrp="1"/>
          </p:cNvSpPr>
          <p:nvPr>
            <p:ph type="body"/>
          </p:nvPr>
        </p:nvSpPr>
        <p:spPr>
          <a:xfrm>
            <a:off x="504000" y="4058640"/>
            <a:ext cx="907200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28" name="PlaceHolder 2"/>
          <p:cNvSpPr>
            <a:spLocks noGrp="1"/>
          </p:cNvSpPr>
          <p:nvPr>
            <p:ph type="body"/>
          </p:nvPr>
        </p:nvSpPr>
        <p:spPr>
          <a:xfrm>
            <a:off x="504000" y="1768680"/>
            <a:ext cx="4426920" cy="2090880"/>
          </a:xfrm>
          <a:prstGeom prst="rect">
            <a:avLst/>
          </a:prstGeom>
        </p:spPr>
        <p:txBody>
          <a:bodyPr lIns="0" rIns="0" tIns="0" bIns="0">
            <a:normAutofit/>
          </a:bodyPr>
          <a:p>
            <a:endParaRPr b="0" lang="en-US" sz="3200" spc="-1" strike="noStrike">
              <a:latin typeface="Arial"/>
            </a:endParaRPr>
          </a:p>
        </p:txBody>
      </p:sp>
      <p:sp>
        <p:nvSpPr>
          <p:cNvPr id="29" name="PlaceHolder 3"/>
          <p:cNvSpPr>
            <a:spLocks noGrp="1"/>
          </p:cNvSpPr>
          <p:nvPr>
            <p:ph type="body"/>
          </p:nvPr>
        </p:nvSpPr>
        <p:spPr>
          <a:xfrm>
            <a:off x="5152680" y="1768680"/>
            <a:ext cx="4426920" cy="2090880"/>
          </a:xfrm>
          <a:prstGeom prst="rect">
            <a:avLst/>
          </a:prstGeom>
        </p:spPr>
        <p:txBody>
          <a:bodyPr lIns="0" rIns="0" tIns="0" bIns="0">
            <a:normAutofit/>
          </a:bodyPr>
          <a:p>
            <a:endParaRPr b="0" lang="en-US" sz="3200" spc="-1" strike="noStrike">
              <a:latin typeface="Arial"/>
            </a:endParaRPr>
          </a:p>
        </p:txBody>
      </p:sp>
      <p:sp>
        <p:nvSpPr>
          <p:cNvPr id="30" name="PlaceHolder 4"/>
          <p:cNvSpPr>
            <a:spLocks noGrp="1"/>
          </p:cNvSpPr>
          <p:nvPr>
            <p:ph type="body"/>
          </p:nvPr>
        </p:nvSpPr>
        <p:spPr>
          <a:xfrm>
            <a:off x="504000" y="4058640"/>
            <a:ext cx="4426920" cy="2090880"/>
          </a:xfrm>
          <a:prstGeom prst="rect">
            <a:avLst/>
          </a:prstGeom>
        </p:spPr>
        <p:txBody>
          <a:bodyPr lIns="0" rIns="0" tIns="0" bIns="0">
            <a:normAutofit/>
          </a:bodyPr>
          <a:p>
            <a:endParaRPr b="0" lang="en-US" sz="3200" spc="-1" strike="noStrike">
              <a:latin typeface="Arial"/>
            </a:endParaRPr>
          </a:p>
        </p:txBody>
      </p:sp>
      <p:sp>
        <p:nvSpPr>
          <p:cNvPr id="31" name="PlaceHolder 5"/>
          <p:cNvSpPr>
            <a:spLocks noGrp="1"/>
          </p:cNvSpPr>
          <p:nvPr>
            <p:ph type="body"/>
          </p:nvPr>
        </p:nvSpPr>
        <p:spPr>
          <a:xfrm>
            <a:off x="5152680" y="4058640"/>
            <a:ext cx="442692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33" name="PlaceHolder 2"/>
          <p:cNvSpPr>
            <a:spLocks noGrp="1"/>
          </p:cNvSpPr>
          <p:nvPr>
            <p:ph type="body"/>
          </p:nvPr>
        </p:nvSpPr>
        <p:spPr>
          <a:xfrm>
            <a:off x="504000" y="1768680"/>
            <a:ext cx="2921040" cy="2090880"/>
          </a:xfrm>
          <a:prstGeom prst="rect">
            <a:avLst/>
          </a:prstGeom>
        </p:spPr>
        <p:txBody>
          <a:bodyPr lIns="0" rIns="0" tIns="0" bIns="0">
            <a:normAutofit/>
          </a:bodyPr>
          <a:p>
            <a:endParaRPr b="0" lang="en-US" sz="3200" spc="-1" strike="noStrike">
              <a:latin typeface="Arial"/>
            </a:endParaRPr>
          </a:p>
        </p:txBody>
      </p:sp>
      <p:sp>
        <p:nvSpPr>
          <p:cNvPr id="34" name="PlaceHolder 3"/>
          <p:cNvSpPr>
            <a:spLocks noGrp="1"/>
          </p:cNvSpPr>
          <p:nvPr>
            <p:ph type="body"/>
          </p:nvPr>
        </p:nvSpPr>
        <p:spPr>
          <a:xfrm>
            <a:off x="3571560" y="1768680"/>
            <a:ext cx="2921040" cy="2090880"/>
          </a:xfrm>
          <a:prstGeom prst="rect">
            <a:avLst/>
          </a:prstGeom>
        </p:spPr>
        <p:txBody>
          <a:bodyPr lIns="0" rIns="0" tIns="0" bIns="0">
            <a:normAutofit/>
          </a:bodyPr>
          <a:p>
            <a:endParaRPr b="0" lang="en-US" sz="3200" spc="-1" strike="noStrike">
              <a:latin typeface="Arial"/>
            </a:endParaRPr>
          </a:p>
        </p:txBody>
      </p:sp>
      <p:sp>
        <p:nvSpPr>
          <p:cNvPr id="35" name="PlaceHolder 4"/>
          <p:cNvSpPr>
            <a:spLocks noGrp="1"/>
          </p:cNvSpPr>
          <p:nvPr>
            <p:ph type="body"/>
          </p:nvPr>
        </p:nvSpPr>
        <p:spPr>
          <a:xfrm>
            <a:off x="6639120" y="1768680"/>
            <a:ext cx="2921040" cy="2090880"/>
          </a:xfrm>
          <a:prstGeom prst="rect">
            <a:avLst/>
          </a:prstGeom>
        </p:spPr>
        <p:txBody>
          <a:bodyPr lIns="0" rIns="0" tIns="0" bIns="0">
            <a:normAutofit/>
          </a:bodyPr>
          <a:p>
            <a:endParaRPr b="0" lang="en-US" sz="3200" spc="-1" strike="noStrike">
              <a:latin typeface="Arial"/>
            </a:endParaRPr>
          </a:p>
        </p:txBody>
      </p:sp>
      <p:sp>
        <p:nvSpPr>
          <p:cNvPr id="36" name="PlaceHolder 5"/>
          <p:cNvSpPr>
            <a:spLocks noGrp="1"/>
          </p:cNvSpPr>
          <p:nvPr>
            <p:ph type="body"/>
          </p:nvPr>
        </p:nvSpPr>
        <p:spPr>
          <a:xfrm>
            <a:off x="504000" y="4058640"/>
            <a:ext cx="2921040" cy="2090880"/>
          </a:xfrm>
          <a:prstGeom prst="rect">
            <a:avLst/>
          </a:prstGeom>
        </p:spPr>
        <p:txBody>
          <a:bodyPr lIns="0" rIns="0" tIns="0" bIns="0">
            <a:normAutofit/>
          </a:bodyPr>
          <a:p>
            <a:endParaRPr b="0" lang="en-US" sz="3200" spc="-1" strike="noStrike">
              <a:latin typeface="Arial"/>
            </a:endParaRPr>
          </a:p>
        </p:txBody>
      </p:sp>
      <p:sp>
        <p:nvSpPr>
          <p:cNvPr id="37" name="PlaceHolder 6"/>
          <p:cNvSpPr>
            <a:spLocks noGrp="1"/>
          </p:cNvSpPr>
          <p:nvPr>
            <p:ph type="body"/>
          </p:nvPr>
        </p:nvSpPr>
        <p:spPr>
          <a:xfrm>
            <a:off x="3571560" y="4058640"/>
            <a:ext cx="2921040" cy="2090880"/>
          </a:xfrm>
          <a:prstGeom prst="rect">
            <a:avLst/>
          </a:prstGeom>
        </p:spPr>
        <p:txBody>
          <a:bodyPr lIns="0" rIns="0" tIns="0" bIns="0">
            <a:normAutofit/>
          </a:bodyPr>
          <a:p>
            <a:endParaRPr b="0" lang="en-US" sz="3200" spc="-1" strike="noStrike">
              <a:latin typeface="Arial"/>
            </a:endParaRPr>
          </a:p>
        </p:txBody>
      </p:sp>
      <p:sp>
        <p:nvSpPr>
          <p:cNvPr id="38" name="PlaceHolder 7"/>
          <p:cNvSpPr>
            <a:spLocks noGrp="1"/>
          </p:cNvSpPr>
          <p:nvPr>
            <p:ph type="body"/>
          </p:nvPr>
        </p:nvSpPr>
        <p:spPr>
          <a:xfrm>
            <a:off x="6639120" y="4058640"/>
            <a:ext cx="292104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subTitle"/>
          </p:nvPr>
        </p:nvSpPr>
        <p:spPr>
          <a:xfrm>
            <a:off x="504000" y="1768680"/>
            <a:ext cx="9072000" cy="43840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504000" y="1768680"/>
            <a:ext cx="9072000" cy="43840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47" name="PlaceHolder 2"/>
          <p:cNvSpPr>
            <a:spLocks noGrp="1"/>
          </p:cNvSpPr>
          <p:nvPr>
            <p:ph type="body"/>
          </p:nvPr>
        </p:nvSpPr>
        <p:spPr>
          <a:xfrm>
            <a:off x="504000" y="1768680"/>
            <a:ext cx="4426920" cy="4384080"/>
          </a:xfrm>
          <a:prstGeom prst="rect">
            <a:avLst/>
          </a:prstGeom>
        </p:spPr>
        <p:txBody>
          <a:bodyPr lIns="0" rIns="0" tIns="0" bIns="0">
            <a:normAutofit/>
          </a:bodyPr>
          <a:p>
            <a:endParaRPr b="0" lang="en-US" sz="3200" spc="-1" strike="noStrike">
              <a:latin typeface="Arial"/>
            </a:endParaRPr>
          </a:p>
        </p:txBody>
      </p:sp>
      <p:sp>
        <p:nvSpPr>
          <p:cNvPr id="48" name="PlaceHolder 3"/>
          <p:cNvSpPr>
            <a:spLocks noGrp="1"/>
          </p:cNvSpPr>
          <p:nvPr>
            <p:ph type="body"/>
          </p:nvPr>
        </p:nvSpPr>
        <p:spPr>
          <a:xfrm>
            <a:off x="5152680" y="1768680"/>
            <a:ext cx="4426920" cy="43840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503280" y="576000"/>
            <a:ext cx="7197480" cy="3332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52" name="PlaceHolder 2"/>
          <p:cNvSpPr>
            <a:spLocks noGrp="1"/>
          </p:cNvSpPr>
          <p:nvPr>
            <p:ph type="body"/>
          </p:nvPr>
        </p:nvSpPr>
        <p:spPr>
          <a:xfrm>
            <a:off x="504000" y="1768680"/>
            <a:ext cx="4426920" cy="2090880"/>
          </a:xfrm>
          <a:prstGeom prst="rect">
            <a:avLst/>
          </a:prstGeom>
        </p:spPr>
        <p:txBody>
          <a:bodyPr lIns="0" rIns="0" tIns="0" bIns="0">
            <a:normAutofit/>
          </a:bodyPr>
          <a:p>
            <a:endParaRPr b="0" lang="en-US" sz="3200" spc="-1" strike="noStrike">
              <a:latin typeface="Arial"/>
            </a:endParaRPr>
          </a:p>
        </p:txBody>
      </p:sp>
      <p:sp>
        <p:nvSpPr>
          <p:cNvPr id="53" name="PlaceHolder 3"/>
          <p:cNvSpPr>
            <a:spLocks noGrp="1"/>
          </p:cNvSpPr>
          <p:nvPr>
            <p:ph type="body"/>
          </p:nvPr>
        </p:nvSpPr>
        <p:spPr>
          <a:xfrm>
            <a:off x="5152680" y="1768680"/>
            <a:ext cx="4426920" cy="4384080"/>
          </a:xfrm>
          <a:prstGeom prst="rect">
            <a:avLst/>
          </a:prstGeom>
        </p:spPr>
        <p:txBody>
          <a:bodyPr lIns="0" rIns="0" tIns="0" bIns="0">
            <a:normAutofit/>
          </a:bodyPr>
          <a:p>
            <a:endParaRPr b="0" lang="en-US" sz="3200" spc="-1" strike="noStrike">
              <a:latin typeface="Arial"/>
            </a:endParaRPr>
          </a:p>
        </p:txBody>
      </p:sp>
      <p:sp>
        <p:nvSpPr>
          <p:cNvPr id="54" name="PlaceHolder 4"/>
          <p:cNvSpPr>
            <a:spLocks noGrp="1"/>
          </p:cNvSpPr>
          <p:nvPr>
            <p:ph type="body"/>
          </p:nvPr>
        </p:nvSpPr>
        <p:spPr>
          <a:xfrm>
            <a:off x="504000" y="4058640"/>
            <a:ext cx="442692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4" name="PlaceHolder 2"/>
          <p:cNvSpPr>
            <a:spLocks noGrp="1"/>
          </p:cNvSpPr>
          <p:nvPr>
            <p:ph type="subTitle"/>
          </p:nvPr>
        </p:nvSpPr>
        <p:spPr>
          <a:xfrm>
            <a:off x="504000" y="1768680"/>
            <a:ext cx="9072000" cy="43840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56" name="PlaceHolder 2"/>
          <p:cNvSpPr>
            <a:spLocks noGrp="1"/>
          </p:cNvSpPr>
          <p:nvPr>
            <p:ph type="body"/>
          </p:nvPr>
        </p:nvSpPr>
        <p:spPr>
          <a:xfrm>
            <a:off x="504000" y="1768680"/>
            <a:ext cx="4426920" cy="4384080"/>
          </a:xfrm>
          <a:prstGeom prst="rect">
            <a:avLst/>
          </a:prstGeom>
        </p:spPr>
        <p:txBody>
          <a:bodyPr lIns="0" rIns="0" tIns="0" bIns="0">
            <a:normAutofit/>
          </a:bodyPr>
          <a:p>
            <a:endParaRPr b="0" lang="en-US" sz="3200" spc="-1" strike="noStrike">
              <a:latin typeface="Arial"/>
            </a:endParaRPr>
          </a:p>
        </p:txBody>
      </p:sp>
      <p:sp>
        <p:nvSpPr>
          <p:cNvPr id="57" name="PlaceHolder 3"/>
          <p:cNvSpPr>
            <a:spLocks noGrp="1"/>
          </p:cNvSpPr>
          <p:nvPr>
            <p:ph type="body"/>
          </p:nvPr>
        </p:nvSpPr>
        <p:spPr>
          <a:xfrm>
            <a:off x="5152680" y="1768680"/>
            <a:ext cx="4426920" cy="2090880"/>
          </a:xfrm>
          <a:prstGeom prst="rect">
            <a:avLst/>
          </a:prstGeom>
        </p:spPr>
        <p:txBody>
          <a:bodyPr lIns="0" rIns="0" tIns="0" bIns="0">
            <a:normAutofit/>
          </a:bodyPr>
          <a:p>
            <a:endParaRPr b="0" lang="en-US" sz="3200" spc="-1" strike="noStrike">
              <a:latin typeface="Arial"/>
            </a:endParaRPr>
          </a:p>
        </p:txBody>
      </p:sp>
      <p:sp>
        <p:nvSpPr>
          <p:cNvPr id="58" name="PlaceHolder 4"/>
          <p:cNvSpPr>
            <a:spLocks noGrp="1"/>
          </p:cNvSpPr>
          <p:nvPr>
            <p:ph type="body"/>
          </p:nvPr>
        </p:nvSpPr>
        <p:spPr>
          <a:xfrm>
            <a:off x="5152680" y="4058640"/>
            <a:ext cx="442692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60" name="PlaceHolder 2"/>
          <p:cNvSpPr>
            <a:spLocks noGrp="1"/>
          </p:cNvSpPr>
          <p:nvPr>
            <p:ph type="body"/>
          </p:nvPr>
        </p:nvSpPr>
        <p:spPr>
          <a:xfrm>
            <a:off x="504000" y="1768680"/>
            <a:ext cx="4426920" cy="2090880"/>
          </a:xfrm>
          <a:prstGeom prst="rect">
            <a:avLst/>
          </a:prstGeom>
        </p:spPr>
        <p:txBody>
          <a:bodyPr lIns="0" rIns="0" tIns="0" bIns="0">
            <a:normAutofit/>
          </a:bodyPr>
          <a:p>
            <a:endParaRPr b="0" lang="en-US" sz="3200" spc="-1" strike="noStrike">
              <a:latin typeface="Arial"/>
            </a:endParaRPr>
          </a:p>
        </p:txBody>
      </p:sp>
      <p:sp>
        <p:nvSpPr>
          <p:cNvPr id="61" name="PlaceHolder 3"/>
          <p:cNvSpPr>
            <a:spLocks noGrp="1"/>
          </p:cNvSpPr>
          <p:nvPr>
            <p:ph type="body"/>
          </p:nvPr>
        </p:nvSpPr>
        <p:spPr>
          <a:xfrm>
            <a:off x="5152680" y="1768680"/>
            <a:ext cx="4426920" cy="2090880"/>
          </a:xfrm>
          <a:prstGeom prst="rect">
            <a:avLst/>
          </a:prstGeom>
        </p:spPr>
        <p:txBody>
          <a:bodyPr lIns="0" rIns="0" tIns="0" bIns="0">
            <a:normAutofit/>
          </a:bodyPr>
          <a:p>
            <a:endParaRPr b="0" lang="en-US" sz="3200" spc="-1" strike="noStrike">
              <a:latin typeface="Arial"/>
            </a:endParaRPr>
          </a:p>
        </p:txBody>
      </p:sp>
      <p:sp>
        <p:nvSpPr>
          <p:cNvPr id="62" name="PlaceHolder 4"/>
          <p:cNvSpPr>
            <a:spLocks noGrp="1"/>
          </p:cNvSpPr>
          <p:nvPr>
            <p:ph type="body"/>
          </p:nvPr>
        </p:nvSpPr>
        <p:spPr>
          <a:xfrm>
            <a:off x="504000" y="4058640"/>
            <a:ext cx="907200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64" name="PlaceHolder 2"/>
          <p:cNvSpPr>
            <a:spLocks noGrp="1"/>
          </p:cNvSpPr>
          <p:nvPr>
            <p:ph type="body"/>
          </p:nvPr>
        </p:nvSpPr>
        <p:spPr>
          <a:xfrm>
            <a:off x="504000" y="1768680"/>
            <a:ext cx="9072000" cy="2090880"/>
          </a:xfrm>
          <a:prstGeom prst="rect">
            <a:avLst/>
          </a:prstGeom>
        </p:spPr>
        <p:txBody>
          <a:bodyPr lIns="0" rIns="0" tIns="0" bIns="0">
            <a:normAutofit/>
          </a:bodyPr>
          <a:p>
            <a:endParaRPr b="0" lang="en-US" sz="3200" spc="-1" strike="noStrike">
              <a:latin typeface="Arial"/>
            </a:endParaRPr>
          </a:p>
        </p:txBody>
      </p:sp>
      <p:sp>
        <p:nvSpPr>
          <p:cNvPr id="65" name="PlaceHolder 3"/>
          <p:cNvSpPr>
            <a:spLocks noGrp="1"/>
          </p:cNvSpPr>
          <p:nvPr>
            <p:ph type="body"/>
          </p:nvPr>
        </p:nvSpPr>
        <p:spPr>
          <a:xfrm>
            <a:off x="504000" y="4058640"/>
            <a:ext cx="907200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67" name="PlaceHolder 2"/>
          <p:cNvSpPr>
            <a:spLocks noGrp="1"/>
          </p:cNvSpPr>
          <p:nvPr>
            <p:ph type="body"/>
          </p:nvPr>
        </p:nvSpPr>
        <p:spPr>
          <a:xfrm>
            <a:off x="504000" y="1768680"/>
            <a:ext cx="4426920" cy="2090880"/>
          </a:xfrm>
          <a:prstGeom prst="rect">
            <a:avLst/>
          </a:prstGeom>
        </p:spPr>
        <p:txBody>
          <a:bodyPr lIns="0" rIns="0" tIns="0" bIns="0">
            <a:normAutofit/>
          </a:bodyPr>
          <a:p>
            <a:endParaRPr b="0" lang="en-US" sz="3200" spc="-1" strike="noStrike">
              <a:latin typeface="Arial"/>
            </a:endParaRPr>
          </a:p>
        </p:txBody>
      </p:sp>
      <p:sp>
        <p:nvSpPr>
          <p:cNvPr id="68" name="PlaceHolder 3"/>
          <p:cNvSpPr>
            <a:spLocks noGrp="1"/>
          </p:cNvSpPr>
          <p:nvPr>
            <p:ph type="body"/>
          </p:nvPr>
        </p:nvSpPr>
        <p:spPr>
          <a:xfrm>
            <a:off x="5152680" y="1768680"/>
            <a:ext cx="4426920" cy="2090880"/>
          </a:xfrm>
          <a:prstGeom prst="rect">
            <a:avLst/>
          </a:prstGeom>
        </p:spPr>
        <p:txBody>
          <a:bodyPr lIns="0" rIns="0" tIns="0" bIns="0">
            <a:normAutofit/>
          </a:bodyPr>
          <a:p>
            <a:endParaRPr b="0" lang="en-US" sz="3200" spc="-1" strike="noStrike">
              <a:latin typeface="Arial"/>
            </a:endParaRPr>
          </a:p>
        </p:txBody>
      </p:sp>
      <p:sp>
        <p:nvSpPr>
          <p:cNvPr id="69" name="PlaceHolder 4"/>
          <p:cNvSpPr>
            <a:spLocks noGrp="1"/>
          </p:cNvSpPr>
          <p:nvPr>
            <p:ph type="body"/>
          </p:nvPr>
        </p:nvSpPr>
        <p:spPr>
          <a:xfrm>
            <a:off x="504000" y="4058640"/>
            <a:ext cx="4426920" cy="2090880"/>
          </a:xfrm>
          <a:prstGeom prst="rect">
            <a:avLst/>
          </a:prstGeom>
        </p:spPr>
        <p:txBody>
          <a:bodyPr lIns="0" rIns="0" tIns="0" bIns="0">
            <a:normAutofit/>
          </a:bodyPr>
          <a:p>
            <a:endParaRPr b="0" lang="en-US" sz="3200" spc="-1" strike="noStrike">
              <a:latin typeface="Arial"/>
            </a:endParaRPr>
          </a:p>
        </p:txBody>
      </p:sp>
      <p:sp>
        <p:nvSpPr>
          <p:cNvPr id="70" name="PlaceHolder 5"/>
          <p:cNvSpPr>
            <a:spLocks noGrp="1"/>
          </p:cNvSpPr>
          <p:nvPr>
            <p:ph type="body"/>
          </p:nvPr>
        </p:nvSpPr>
        <p:spPr>
          <a:xfrm>
            <a:off x="5152680" y="4058640"/>
            <a:ext cx="442692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72" name="PlaceHolder 2"/>
          <p:cNvSpPr>
            <a:spLocks noGrp="1"/>
          </p:cNvSpPr>
          <p:nvPr>
            <p:ph type="body"/>
          </p:nvPr>
        </p:nvSpPr>
        <p:spPr>
          <a:xfrm>
            <a:off x="504000" y="1768680"/>
            <a:ext cx="2921040" cy="2090880"/>
          </a:xfrm>
          <a:prstGeom prst="rect">
            <a:avLst/>
          </a:prstGeom>
        </p:spPr>
        <p:txBody>
          <a:bodyPr lIns="0" rIns="0" tIns="0" bIns="0">
            <a:normAutofit/>
          </a:bodyPr>
          <a:p>
            <a:endParaRPr b="0" lang="en-US" sz="3200" spc="-1" strike="noStrike">
              <a:latin typeface="Arial"/>
            </a:endParaRPr>
          </a:p>
        </p:txBody>
      </p:sp>
      <p:sp>
        <p:nvSpPr>
          <p:cNvPr id="73" name="PlaceHolder 3"/>
          <p:cNvSpPr>
            <a:spLocks noGrp="1"/>
          </p:cNvSpPr>
          <p:nvPr>
            <p:ph type="body"/>
          </p:nvPr>
        </p:nvSpPr>
        <p:spPr>
          <a:xfrm>
            <a:off x="3571560" y="1768680"/>
            <a:ext cx="2921040" cy="2090880"/>
          </a:xfrm>
          <a:prstGeom prst="rect">
            <a:avLst/>
          </a:prstGeom>
        </p:spPr>
        <p:txBody>
          <a:bodyPr lIns="0" rIns="0" tIns="0" bIns="0">
            <a:normAutofit/>
          </a:bodyPr>
          <a:p>
            <a:endParaRPr b="0" lang="en-US" sz="3200" spc="-1" strike="noStrike">
              <a:latin typeface="Arial"/>
            </a:endParaRPr>
          </a:p>
        </p:txBody>
      </p:sp>
      <p:sp>
        <p:nvSpPr>
          <p:cNvPr id="74" name="PlaceHolder 4"/>
          <p:cNvSpPr>
            <a:spLocks noGrp="1"/>
          </p:cNvSpPr>
          <p:nvPr>
            <p:ph type="body"/>
          </p:nvPr>
        </p:nvSpPr>
        <p:spPr>
          <a:xfrm>
            <a:off x="6639120" y="1768680"/>
            <a:ext cx="2921040" cy="2090880"/>
          </a:xfrm>
          <a:prstGeom prst="rect">
            <a:avLst/>
          </a:prstGeom>
        </p:spPr>
        <p:txBody>
          <a:bodyPr lIns="0" rIns="0" tIns="0" bIns="0">
            <a:normAutofit/>
          </a:bodyPr>
          <a:p>
            <a:endParaRPr b="0" lang="en-US" sz="3200" spc="-1" strike="noStrike">
              <a:latin typeface="Arial"/>
            </a:endParaRPr>
          </a:p>
        </p:txBody>
      </p:sp>
      <p:sp>
        <p:nvSpPr>
          <p:cNvPr id="75" name="PlaceHolder 5"/>
          <p:cNvSpPr>
            <a:spLocks noGrp="1"/>
          </p:cNvSpPr>
          <p:nvPr>
            <p:ph type="body"/>
          </p:nvPr>
        </p:nvSpPr>
        <p:spPr>
          <a:xfrm>
            <a:off x="504000" y="4058640"/>
            <a:ext cx="2921040" cy="2090880"/>
          </a:xfrm>
          <a:prstGeom prst="rect">
            <a:avLst/>
          </a:prstGeom>
        </p:spPr>
        <p:txBody>
          <a:bodyPr lIns="0" rIns="0" tIns="0" bIns="0">
            <a:normAutofit/>
          </a:bodyPr>
          <a:p>
            <a:endParaRPr b="0" lang="en-US" sz="3200" spc="-1" strike="noStrike">
              <a:latin typeface="Arial"/>
            </a:endParaRPr>
          </a:p>
        </p:txBody>
      </p:sp>
      <p:sp>
        <p:nvSpPr>
          <p:cNvPr id="76" name="PlaceHolder 6"/>
          <p:cNvSpPr>
            <a:spLocks noGrp="1"/>
          </p:cNvSpPr>
          <p:nvPr>
            <p:ph type="body"/>
          </p:nvPr>
        </p:nvSpPr>
        <p:spPr>
          <a:xfrm>
            <a:off x="3571560" y="4058640"/>
            <a:ext cx="2921040" cy="2090880"/>
          </a:xfrm>
          <a:prstGeom prst="rect">
            <a:avLst/>
          </a:prstGeom>
        </p:spPr>
        <p:txBody>
          <a:bodyPr lIns="0" rIns="0" tIns="0" bIns="0">
            <a:normAutofit/>
          </a:bodyPr>
          <a:p>
            <a:endParaRPr b="0" lang="en-US" sz="3200" spc="-1" strike="noStrike">
              <a:latin typeface="Arial"/>
            </a:endParaRPr>
          </a:p>
        </p:txBody>
      </p:sp>
      <p:sp>
        <p:nvSpPr>
          <p:cNvPr id="77" name="PlaceHolder 7"/>
          <p:cNvSpPr>
            <a:spLocks noGrp="1"/>
          </p:cNvSpPr>
          <p:nvPr>
            <p:ph type="body"/>
          </p:nvPr>
        </p:nvSpPr>
        <p:spPr>
          <a:xfrm>
            <a:off x="6639120" y="4058640"/>
            <a:ext cx="292104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6" name="PlaceHolder 2"/>
          <p:cNvSpPr>
            <a:spLocks noGrp="1"/>
          </p:cNvSpPr>
          <p:nvPr>
            <p:ph type="body"/>
          </p:nvPr>
        </p:nvSpPr>
        <p:spPr>
          <a:xfrm>
            <a:off x="504000" y="1768680"/>
            <a:ext cx="9072000" cy="43840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8" name="PlaceHolder 2"/>
          <p:cNvSpPr>
            <a:spLocks noGrp="1"/>
          </p:cNvSpPr>
          <p:nvPr>
            <p:ph type="body"/>
          </p:nvPr>
        </p:nvSpPr>
        <p:spPr>
          <a:xfrm>
            <a:off x="504000" y="1768680"/>
            <a:ext cx="4426920" cy="4384080"/>
          </a:xfrm>
          <a:prstGeom prst="rect">
            <a:avLst/>
          </a:prstGeom>
        </p:spPr>
        <p:txBody>
          <a:bodyPr lIns="0" rIns="0" tIns="0" bIns="0">
            <a:normAutofit/>
          </a:bodyPr>
          <a:p>
            <a:endParaRPr b="0" lang="en-US" sz="3200" spc="-1" strike="noStrike">
              <a:latin typeface="Arial"/>
            </a:endParaRPr>
          </a:p>
        </p:txBody>
      </p:sp>
      <p:sp>
        <p:nvSpPr>
          <p:cNvPr id="9" name="PlaceHolder 3"/>
          <p:cNvSpPr>
            <a:spLocks noGrp="1"/>
          </p:cNvSpPr>
          <p:nvPr>
            <p:ph type="body"/>
          </p:nvPr>
        </p:nvSpPr>
        <p:spPr>
          <a:xfrm>
            <a:off x="5152680" y="1768680"/>
            <a:ext cx="4426920" cy="43840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503280" y="576000"/>
            <a:ext cx="7197480" cy="33321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13" name="PlaceHolder 2"/>
          <p:cNvSpPr>
            <a:spLocks noGrp="1"/>
          </p:cNvSpPr>
          <p:nvPr>
            <p:ph type="body"/>
          </p:nvPr>
        </p:nvSpPr>
        <p:spPr>
          <a:xfrm>
            <a:off x="504000" y="1768680"/>
            <a:ext cx="4426920" cy="2090880"/>
          </a:xfrm>
          <a:prstGeom prst="rect">
            <a:avLst/>
          </a:prstGeom>
        </p:spPr>
        <p:txBody>
          <a:bodyPr lIns="0" rIns="0" tIns="0" bIns="0">
            <a:normAutofit/>
          </a:bodyPr>
          <a:p>
            <a:endParaRPr b="0" lang="en-US" sz="3200" spc="-1" strike="noStrike">
              <a:latin typeface="Arial"/>
            </a:endParaRPr>
          </a:p>
        </p:txBody>
      </p:sp>
      <p:sp>
        <p:nvSpPr>
          <p:cNvPr id="14" name="PlaceHolder 3"/>
          <p:cNvSpPr>
            <a:spLocks noGrp="1"/>
          </p:cNvSpPr>
          <p:nvPr>
            <p:ph type="body"/>
          </p:nvPr>
        </p:nvSpPr>
        <p:spPr>
          <a:xfrm>
            <a:off x="5152680" y="1768680"/>
            <a:ext cx="4426920" cy="4384080"/>
          </a:xfrm>
          <a:prstGeom prst="rect">
            <a:avLst/>
          </a:prstGeom>
        </p:spPr>
        <p:txBody>
          <a:bodyPr lIns="0" rIns="0" tIns="0" bIns="0">
            <a:normAutofit/>
          </a:bodyPr>
          <a:p>
            <a:endParaRPr b="0" lang="en-US" sz="3200" spc="-1" strike="noStrike">
              <a:latin typeface="Arial"/>
            </a:endParaRPr>
          </a:p>
        </p:txBody>
      </p:sp>
      <p:sp>
        <p:nvSpPr>
          <p:cNvPr id="15" name="PlaceHolder 4"/>
          <p:cNvSpPr>
            <a:spLocks noGrp="1"/>
          </p:cNvSpPr>
          <p:nvPr>
            <p:ph type="body"/>
          </p:nvPr>
        </p:nvSpPr>
        <p:spPr>
          <a:xfrm>
            <a:off x="504000" y="4058640"/>
            <a:ext cx="442692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17" name="PlaceHolder 2"/>
          <p:cNvSpPr>
            <a:spLocks noGrp="1"/>
          </p:cNvSpPr>
          <p:nvPr>
            <p:ph type="body"/>
          </p:nvPr>
        </p:nvSpPr>
        <p:spPr>
          <a:xfrm>
            <a:off x="504000" y="1768680"/>
            <a:ext cx="4426920" cy="4384080"/>
          </a:xfrm>
          <a:prstGeom prst="rect">
            <a:avLst/>
          </a:prstGeom>
        </p:spPr>
        <p:txBody>
          <a:bodyPr lIns="0" rIns="0" tIns="0" bIns="0">
            <a:normAutofit/>
          </a:bodyPr>
          <a:p>
            <a:endParaRPr b="0" lang="en-US" sz="3200" spc="-1" strike="noStrike">
              <a:latin typeface="Arial"/>
            </a:endParaRPr>
          </a:p>
        </p:txBody>
      </p:sp>
      <p:sp>
        <p:nvSpPr>
          <p:cNvPr id="18" name="PlaceHolder 3"/>
          <p:cNvSpPr>
            <a:spLocks noGrp="1"/>
          </p:cNvSpPr>
          <p:nvPr>
            <p:ph type="body"/>
          </p:nvPr>
        </p:nvSpPr>
        <p:spPr>
          <a:xfrm>
            <a:off x="5152680" y="1768680"/>
            <a:ext cx="4426920" cy="2090880"/>
          </a:xfrm>
          <a:prstGeom prst="rect">
            <a:avLst/>
          </a:prstGeom>
        </p:spPr>
        <p:txBody>
          <a:bodyPr lIns="0" rIns="0" tIns="0" bIns="0">
            <a:normAutofit/>
          </a:bodyPr>
          <a:p>
            <a:endParaRPr b="0" lang="en-US" sz="3200" spc="-1" strike="noStrike">
              <a:latin typeface="Arial"/>
            </a:endParaRPr>
          </a:p>
        </p:txBody>
      </p:sp>
      <p:sp>
        <p:nvSpPr>
          <p:cNvPr id="19" name="PlaceHolder 4"/>
          <p:cNvSpPr>
            <a:spLocks noGrp="1"/>
          </p:cNvSpPr>
          <p:nvPr>
            <p:ph type="body"/>
          </p:nvPr>
        </p:nvSpPr>
        <p:spPr>
          <a:xfrm>
            <a:off x="5152680" y="4058640"/>
            <a:ext cx="4426920" cy="209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503280" y="576000"/>
            <a:ext cx="7197480" cy="718560"/>
          </a:xfrm>
          <a:prstGeom prst="rect">
            <a:avLst/>
          </a:prstGeom>
        </p:spPr>
        <p:txBody>
          <a:bodyPr lIns="0" rIns="0" tIns="0" bIns="0" anchor="ctr">
            <a:noAutofit/>
          </a:bodyPr>
          <a:p>
            <a:pPr algn="ctr"/>
            <a:endParaRPr b="0" lang="en-US" sz="4400" spc="-1" strike="noStrike">
              <a:latin typeface="Arial"/>
            </a:endParaRPr>
          </a:p>
        </p:txBody>
      </p:sp>
      <p:sp>
        <p:nvSpPr>
          <p:cNvPr id="21" name="PlaceHolder 2"/>
          <p:cNvSpPr>
            <a:spLocks noGrp="1"/>
          </p:cNvSpPr>
          <p:nvPr>
            <p:ph type="body"/>
          </p:nvPr>
        </p:nvSpPr>
        <p:spPr>
          <a:xfrm>
            <a:off x="504000" y="1768680"/>
            <a:ext cx="4426920" cy="2090880"/>
          </a:xfrm>
          <a:prstGeom prst="rect">
            <a:avLst/>
          </a:prstGeom>
        </p:spPr>
        <p:txBody>
          <a:bodyPr lIns="0" rIns="0" tIns="0" bIns="0">
            <a:normAutofit/>
          </a:bodyPr>
          <a:p>
            <a:endParaRPr b="0" lang="en-US" sz="3200" spc="-1" strike="noStrike">
              <a:latin typeface="Arial"/>
            </a:endParaRPr>
          </a:p>
        </p:txBody>
      </p:sp>
      <p:sp>
        <p:nvSpPr>
          <p:cNvPr id="22" name="PlaceHolder 3"/>
          <p:cNvSpPr>
            <a:spLocks noGrp="1"/>
          </p:cNvSpPr>
          <p:nvPr>
            <p:ph type="body"/>
          </p:nvPr>
        </p:nvSpPr>
        <p:spPr>
          <a:xfrm>
            <a:off x="5152680" y="1768680"/>
            <a:ext cx="4426920" cy="2090880"/>
          </a:xfrm>
          <a:prstGeom prst="rect">
            <a:avLst/>
          </a:prstGeom>
        </p:spPr>
        <p:txBody>
          <a:bodyPr lIns="0" rIns="0" tIns="0" bIns="0">
            <a:normAutofit/>
          </a:bodyPr>
          <a:p>
            <a:endParaRPr b="0" lang="en-US" sz="3200" spc="-1" strike="noStrike">
              <a:latin typeface="Arial"/>
            </a:endParaRPr>
          </a:p>
        </p:txBody>
      </p:sp>
      <p:sp>
        <p:nvSpPr>
          <p:cNvPr id="23" name="PlaceHolder 4"/>
          <p:cNvSpPr>
            <a:spLocks noGrp="1"/>
          </p:cNvSpPr>
          <p:nvPr>
            <p:ph type="body"/>
          </p:nvPr>
        </p:nvSpPr>
        <p:spPr>
          <a:xfrm>
            <a:off x="504000" y="4058640"/>
            <a:ext cx="9072000" cy="209088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0" y="0"/>
            <a:ext cx="10078560" cy="7559280"/>
          </a:xfrm>
          <a:prstGeom prst="rect">
            <a:avLst/>
          </a:prstGeom>
          <a:ln>
            <a:noFill/>
          </a:ln>
        </p:spPr>
      </p:pic>
      <p:sp>
        <p:nvSpPr>
          <p:cNvPr id="1" name="PlaceHolder 1"/>
          <p:cNvSpPr>
            <a:spLocks noGrp="1"/>
          </p:cNvSpPr>
          <p:nvPr>
            <p:ph type="title"/>
          </p:nvPr>
        </p:nvSpPr>
        <p:spPr>
          <a:xfrm>
            <a:off x="503280" y="576000"/>
            <a:ext cx="7197480" cy="718560"/>
          </a:xfrm>
          <a:prstGeom prst="rect">
            <a:avLst/>
          </a:prstGeom>
        </p:spPr>
        <p:txBody>
          <a:bodyPr lIns="0" rIns="0" tIns="0" bIns="0" anchor="ctr">
            <a:noAutofit/>
          </a:bodyPr>
          <a:p>
            <a:pPr algn="ctr"/>
            <a:r>
              <a:rPr b="0" lang="en-US" sz="1800" spc="-1" strike="noStrike">
                <a:latin typeface="Arial"/>
              </a:rPr>
              <a:t>Click to edit the </a:t>
            </a:r>
            <a:r>
              <a:rPr b="0" lang="en-US" sz="1800" spc="-1" strike="noStrike">
                <a:latin typeface="Arial"/>
              </a:rPr>
              <a:t>title text format</a:t>
            </a:r>
            <a:endParaRPr b="0" lang="en-US" sz="1800" spc="-1" strike="noStrike">
              <a:latin typeface="Arial"/>
            </a:endParaRPr>
          </a:p>
        </p:txBody>
      </p:sp>
      <p:sp>
        <p:nvSpPr>
          <p:cNvPr id="2" name="PlaceHolder 2"/>
          <p:cNvSpPr>
            <a:spLocks noGrp="1"/>
          </p:cNvSpPr>
          <p:nvPr>
            <p:ph type="body"/>
          </p:nvPr>
        </p:nvSpPr>
        <p:spPr>
          <a:xfrm>
            <a:off x="504000" y="1768680"/>
            <a:ext cx="9072000" cy="43840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9" name="" descr=""/>
          <p:cNvPicPr/>
          <p:nvPr/>
        </p:nvPicPr>
        <p:blipFill>
          <a:blip r:embed="rId2"/>
          <a:stretch/>
        </p:blipFill>
        <p:spPr>
          <a:xfrm>
            <a:off x="0" y="0"/>
            <a:ext cx="10078560" cy="7559280"/>
          </a:xfrm>
          <a:prstGeom prst="rect">
            <a:avLst/>
          </a:prstGeom>
          <a:ln>
            <a:noFill/>
          </a:ln>
        </p:spPr>
      </p:pic>
      <p:sp>
        <p:nvSpPr>
          <p:cNvPr id="40" name="PlaceHolder 1"/>
          <p:cNvSpPr>
            <a:spLocks noGrp="1"/>
          </p:cNvSpPr>
          <p:nvPr>
            <p:ph type="title"/>
          </p:nvPr>
        </p:nvSpPr>
        <p:spPr>
          <a:xfrm>
            <a:off x="503280" y="576000"/>
            <a:ext cx="7197480" cy="718560"/>
          </a:xfrm>
          <a:prstGeom prst="rect">
            <a:avLst/>
          </a:prstGeom>
        </p:spPr>
        <p:txBody>
          <a:bodyPr lIns="0" rIns="0" tIns="0" bIns="0" anchor="ctr">
            <a:noAutofit/>
          </a:bodyPr>
          <a:p>
            <a:pPr algn="ctr"/>
            <a:r>
              <a:rPr b="0" lang="en-US" sz="1800" spc="-1" strike="noStrike">
                <a:latin typeface="Arial"/>
              </a:rPr>
              <a:t>Click to edit the </a:t>
            </a:r>
            <a:r>
              <a:rPr b="0" lang="en-US" sz="1800" spc="-1" strike="noStrike">
                <a:latin typeface="Arial"/>
              </a:rPr>
              <a:t>title text format</a:t>
            </a:r>
            <a:endParaRPr b="0" lang="en-US" sz="1800" spc="-1" strike="noStrike">
              <a:latin typeface="Arial"/>
            </a:endParaRPr>
          </a:p>
        </p:txBody>
      </p:sp>
      <p:sp>
        <p:nvSpPr>
          <p:cNvPr id="41" name="PlaceHolder 2"/>
          <p:cNvSpPr>
            <a:spLocks noGrp="1"/>
          </p:cNvSpPr>
          <p:nvPr>
            <p:ph type="body"/>
          </p:nvPr>
        </p:nvSpPr>
        <p:spPr>
          <a:xfrm>
            <a:off x="502920" y="1800000"/>
            <a:ext cx="9070560" cy="4382640"/>
          </a:xfrm>
          <a:prstGeom prst="rect">
            <a:avLst/>
          </a:prstGeom>
        </p:spPr>
        <p:txBody>
          <a:bodyPr lIns="0" rIns="0" tIns="19800" bIns="0">
            <a:normAutofit/>
          </a:bodyPr>
          <a:p>
            <a:pPr marL="432000" indent="-324000" algn="ctr">
              <a:spcBef>
                <a:spcPts val="1417"/>
              </a:spcBef>
              <a:buClr>
                <a:srgbClr val="000000"/>
              </a:buClr>
              <a:buSzPct val="45000"/>
              <a:buFont typeface="Wingdings" charset="2"/>
              <a:buChar char=""/>
            </a:pPr>
            <a:r>
              <a:rPr b="0" lang="en-US" sz="1800" spc="-1" strike="noStrike">
                <a:latin typeface="Arial"/>
              </a:rPr>
              <a:t>Click to edit the outline text format</a:t>
            </a:r>
            <a:endParaRPr b="0" lang="en-US" sz="1800" spc="-1" strike="noStrike">
              <a:latin typeface="Arial"/>
            </a:endParaRPr>
          </a:p>
          <a:p>
            <a:pPr lvl="1" marL="864000" indent="-324000" algn="ctr">
              <a:spcBef>
                <a:spcPts val="1134"/>
              </a:spcBef>
              <a:buClr>
                <a:srgbClr val="000000"/>
              </a:buClr>
              <a:buSzPct val="75000"/>
              <a:buFont typeface="Symbol" charset="2"/>
              <a:buChar char=""/>
            </a:pPr>
            <a:r>
              <a:rPr b="0" lang="en-US" sz="1800" spc="-1" strike="noStrike">
                <a:latin typeface="Arial"/>
              </a:rPr>
              <a:t>Second Outline Level</a:t>
            </a:r>
            <a:endParaRPr b="0" lang="en-US" sz="1800" spc="-1" strike="noStrike">
              <a:latin typeface="Arial"/>
            </a:endParaRPr>
          </a:p>
          <a:p>
            <a:pPr lvl="2" marL="1296000" indent="-288000" algn="ctr">
              <a:spcBef>
                <a:spcPts val="850"/>
              </a:spcBef>
              <a:buClr>
                <a:srgbClr val="000000"/>
              </a:buClr>
              <a:buSzPct val="45000"/>
              <a:buFont typeface="Wingdings" charset="2"/>
              <a:buChar char=""/>
            </a:pPr>
            <a:r>
              <a:rPr b="0" lang="en-US" sz="1800" spc="-1" strike="noStrike">
                <a:latin typeface="Arial"/>
              </a:rPr>
              <a:t>Third Outline Level</a:t>
            </a:r>
            <a:endParaRPr b="0" lang="en-US" sz="1800" spc="-1" strike="noStrike">
              <a:latin typeface="Arial"/>
            </a:endParaRPr>
          </a:p>
          <a:p>
            <a:pPr lvl="3" marL="1728000" indent="-216000" algn="ctr">
              <a:spcBef>
                <a:spcPts val="567"/>
              </a:spcBef>
              <a:buClr>
                <a:srgbClr val="000000"/>
              </a:buClr>
              <a:buSzPct val="75000"/>
              <a:buFont typeface="Symbol" charset="2"/>
              <a:buChar char=""/>
            </a:pPr>
            <a:r>
              <a:rPr b="0" lang="en-US" sz="1800" spc="-1" strike="noStrike">
                <a:latin typeface="Arial"/>
              </a:rPr>
              <a:t>Fourth Outline Level</a:t>
            </a:r>
            <a:endParaRPr b="0" lang="en-US" sz="1800" spc="-1" strike="noStrike">
              <a:latin typeface="Arial"/>
            </a:endParaRPr>
          </a:p>
          <a:p>
            <a:pPr lvl="4" marL="2160000" indent="-216000" algn="ctr">
              <a:spcBef>
                <a:spcPts val="283"/>
              </a:spcBef>
              <a:buClr>
                <a:srgbClr val="000000"/>
              </a:buClr>
              <a:buSzPct val="45000"/>
              <a:buFont typeface="Wingdings" charset="2"/>
              <a:buChar char=""/>
            </a:pPr>
            <a:r>
              <a:rPr b="0" lang="en-US" sz="1800" spc="-1" strike="noStrike">
                <a:latin typeface="Arial"/>
              </a:rPr>
              <a:t>Fifth Outline Level</a:t>
            </a:r>
            <a:endParaRPr b="0" lang="en-US" sz="1800" spc="-1" strike="noStrike">
              <a:latin typeface="Arial"/>
            </a:endParaRPr>
          </a:p>
          <a:p>
            <a:pPr lvl="5" marL="2592000" indent="-216000" algn="ctr">
              <a:spcBef>
                <a:spcPts val="283"/>
              </a:spcBef>
              <a:buClr>
                <a:srgbClr val="000000"/>
              </a:buClr>
              <a:buSzPct val="45000"/>
              <a:buFont typeface="Wingdings" charset="2"/>
              <a:buChar char=""/>
            </a:pPr>
            <a:r>
              <a:rPr b="0" lang="en-US" sz="1800" spc="-1" strike="noStrike">
                <a:latin typeface="Arial"/>
              </a:rPr>
              <a:t>Sixth Outline Level</a:t>
            </a:r>
            <a:endParaRPr b="0" lang="en-US" sz="1800" spc="-1" strike="noStrike">
              <a:latin typeface="Arial"/>
            </a:endParaRPr>
          </a:p>
          <a:p>
            <a:pPr lvl="6" marL="3024000" indent="-216000" algn="ctr">
              <a:spcBef>
                <a:spcPts val="283"/>
              </a:spcBef>
              <a:buClr>
                <a:srgbClr val="000000"/>
              </a:buClr>
              <a:buSzPct val="45000"/>
              <a:buFont typeface="Wingdings" charset="2"/>
              <a:buChar char=""/>
            </a:pPr>
            <a:r>
              <a:rPr b="0" lang="en-US" sz="1800" spc="-1" strike="noStrike">
                <a:latin typeface="Arial"/>
              </a:rPr>
              <a:t>Seventh Outline Level</a:t>
            </a:r>
            <a:endParaRPr b="0" lang="en-US"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CustomShape 1"/>
          <p:cNvSpPr/>
          <p:nvPr/>
        </p:nvSpPr>
        <p:spPr>
          <a:xfrm>
            <a:off x="503280" y="576360"/>
            <a:ext cx="7198920" cy="720360"/>
          </a:xfrm>
          <a:prstGeom prst="rect">
            <a:avLst/>
          </a:prstGeom>
          <a:noFill/>
          <a:ln>
            <a:noFill/>
          </a:ln>
        </p:spPr>
        <p:style>
          <a:lnRef idx="0"/>
          <a:fillRef idx="0"/>
          <a:effectRef idx="0"/>
          <a:fontRef idx="minor"/>
        </p:style>
        <p:txBody>
          <a:bodyPr lIns="0" rIns="0" tIns="27360" bIns="0" anchor="ctr">
            <a:noAutofit/>
          </a:bodyPr>
          <a:p>
            <a:pPr>
              <a:lnSpc>
                <a:spcPct val="94000"/>
              </a:lnSpc>
            </a:pPr>
            <a:r>
              <a:rPr b="0" lang="en-US" sz="3600" spc="-1" strike="noStrike">
                <a:solidFill>
                  <a:srgbClr val="000000"/>
                </a:solidFill>
                <a:latin typeface="Arial"/>
              </a:rPr>
              <a:t>Lorem ipsum</a:t>
            </a:r>
            <a:endParaRPr b="0" lang="en-US" sz="3600" spc="-1" strike="noStrike">
              <a:latin typeface="Arial"/>
            </a:endParaRPr>
          </a:p>
        </p:txBody>
      </p:sp>
      <p:sp>
        <p:nvSpPr>
          <p:cNvPr id="79" name="CustomShape 2"/>
          <p:cNvSpPr/>
          <p:nvPr/>
        </p:nvSpPr>
        <p:spPr>
          <a:xfrm>
            <a:off x="502920" y="1800000"/>
            <a:ext cx="9072000" cy="4384080"/>
          </a:xfrm>
          <a:prstGeom prst="rect">
            <a:avLst/>
          </a:prstGeom>
          <a:noFill/>
          <a:ln>
            <a:noFill/>
          </a:ln>
        </p:spPr>
        <p:style>
          <a:lnRef idx="0"/>
          <a:fillRef idx="0"/>
          <a:effectRef idx="0"/>
          <a:fontRef idx="minor"/>
        </p:style>
        <p:txBody>
          <a:bodyPr lIns="0" rIns="0" tIns="11520" bIns="0" anchor="ctr">
            <a:noAutofit/>
          </a:bodyPr>
          <a:p>
            <a:pPr>
              <a:lnSpc>
                <a:spcPct val="94000"/>
              </a:lnSpc>
            </a:pPr>
            <a:r>
              <a:rPr b="0" lang="en-US" sz="1500" spc="-1" strike="noStrike">
                <a:solidFill>
                  <a:srgbClr val="000000"/>
                </a:solidFill>
                <a:latin typeface="Arial"/>
              </a:rPr>
              <a:t>Lorem ipsum dolor sit amet, consectetur adipiscing elit. Nunc ac faucibus odio. Vestibulum neque massa, scelerisque sit amet ligula eu, congue molestie mi. Praesent ut varius sem. Nullam at porttitor arcu, nec lacinia nisi. Ut ac dolor vitae odio interdum condimentum. Vivamus dapibus sodales ex, vitae malesuada ipsum cursus convallis. Maecenas sed egestas nulla, ac condimentum orci. Mauris diam felis, vulputate ac suscipit et, iaculis non est. Curabitur semper arcu ac ligula semper, nec luctus nisl blandit. Integer lacinia ante ac libero lobortis imperdiet. Nullam mollis convallis ipsum, ac accumsan nunc vehicula vitae. Nulla eget justo in felis tristique fringilla. Morbi sit amet tortor quis risus auctor condimentum. Morbi in ullamcorper elit. Nulla iaculis tellus sit amet mauris tempus fringilla.</a:t>
            </a:r>
            <a:endParaRPr b="0" lang="en-US" sz="1500" spc="-1" strike="noStrike">
              <a:latin typeface="Arial"/>
            </a:endParaRPr>
          </a:p>
          <a:p>
            <a:pPr>
              <a:lnSpc>
                <a:spcPct val="94000"/>
              </a:lnSpc>
            </a:pPr>
            <a:endParaRPr b="0" lang="en-US" sz="1500" spc="-1" strike="noStrike">
              <a:latin typeface="Arial"/>
            </a:endParaRPr>
          </a:p>
          <a:p>
            <a:pPr>
              <a:lnSpc>
                <a:spcPct val="94000"/>
              </a:lnSpc>
            </a:pPr>
            <a:r>
              <a:rPr b="0" lang="en-US" sz="1500" spc="-1" strike="noStrike">
                <a:solidFill>
                  <a:srgbClr val="000000"/>
                </a:solidFill>
                <a:latin typeface="Arial"/>
              </a:rPr>
              <a:t>Maecenas mauris lectus, lobortis et purus mattis, blandit dictum tellus. Maecenas non lorem quis tellus placerat varius. Nulla facilisi. Aenean congue fringilla justo ut aliquam. Mauris id ex erat. Nunc vulputate neque vitae justo facilisis, non condimentum ante sagittis. Morbi viverra semper lorem nec molestie. Maecenas tincidunt est efficitur ligula euismod, sit amet ornare est vulputate.</a:t>
            </a:r>
            <a:endParaRPr b="0" lang="en-US" sz="1500" spc="-1" strike="noStrike">
              <a:latin typeface="Arial"/>
            </a:endParaRPr>
          </a:p>
          <a:p>
            <a:pPr>
              <a:lnSpc>
                <a:spcPct val="94000"/>
              </a:lnSpc>
            </a:pPr>
            <a:endParaRPr b="0" lang="en-US" sz="1500" spc="-1" strike="noStrike">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dur="indefinite" fill="hold">
                      <p:stCondLst>
                        <p:cond delay="indefinite"/>
                      </p:stCondLst>
                      <p:childTnLst>
                        <p:par>
                          <p:cTn id="4" dur="indefinite" fill="hold">
                            <p:stCondLst>
                              <p:cond delay="0"/>
                            </p:stCondLst>
                            <p:childTnLst>
                              <p:par>
                                <p:cTn id="5" dur="indefinite" nodeType="clickEffect" fill="hold" presetClass="entr" presetID="1">
                                  <p:stCondLst>
                                    <p:cond delay="0"/>
                                  </p:stCondLst>
                                  <p:childTnLst>
                                    <p:set>
                                      <p:cBhvr>
                                        <p:cTn id="6" dur="1" fill="hold">
                                          <p:stCondLst>
                                            <p:cond delay="0"/>
                                          </p:stCondLst>
                                        </p:cTn>
                                        <p:tgtEl>
                                          <p:spTgt spid="78">
                                            <p:txEl>
                                              <p:pRg st="0" end="0"/>
                                            </p:txEl>
                                          </p:spTgt>
                                        </p:tgtEl>
                                        <p:attrNameLst>
                                          <p:attrName>style.visibility</p:attrName>
                                        </p:attrNameLst>
                                      </p:cBhvr>
                                      <p:to>
                                        <p:strVal val="visible"/>
                                      </p:to>
                                    </p:set>
                                  </p:childTnLst>
                                </p:cTn>
                              </p:par>
                            </p:childTnLst>
                          </p:cTn>
                        </p:par>
                      </p:childTnLst>
                    </p:cTn>
                  </p:par>
                  <p:par>
                    <p:cTn id="7" dur="indefinite" fill="hold">
                      <p:stCondLst>
                        <p:cond delay="indefinite"/>
                      </p:stCondLst>
                      <p:childTnLst>
                        <p:par>
                          <p:cTn id="8" dur="indefinite" fill="hold">
                            <p:stCondLst>
                              <p:cond delay="0"/>
                            </p:stCondLst>
                            <p:childTnLst>
                              <p:par>
                                <p:cTn id="9" dur="indefinite" nodeType="clickEffect" fill="hold" presetClass="entr" presetID="1">
                                  <p:stCondLst>
                                    <p:cond delay="0"/>
                                  </p:stCondLst>
                                  <p:childTnLst>
                                    <p:set>
                                      <p:cBhvr>
                                        <p:cTn id="10"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11" dur="indefinite" fill="hold">
                      <p:stCondLst>
                        <p:cond delay="indefinite"/>
                      </p:stCondLst>
                      <p:childTnLst>
                        <p:par>
                          <p:cTn id="12" dur="indefinite" fill="hold">
                            <p:stCondLst>
                              <p:cond delay="0"/>
                            </p:stCondLst>
                            <p:childTnLst>
                              <p:par>
                                <p:cTn id="13" dur="indefinite" nodeType="clickEffect" fill="hold" presetClass="entr" presetID="1">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LibreOffice/6.4.4.2$Linux_X86_64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2017-08-10T14:58:16Z</dcterms:created>
  <dc:creator/>
  <dc:description/>
  <dc:language>en-US</dc:language>
  <cp:lastModifiedBy/>
  <dcterms:modified xsi:type="dcterms:W3CDTF">2020-07-16T11:12:34Z</dcterms:modified>
  <cp:revision>1</cp:revision>
  <dc:subject/>
  <dc:title/>
</cp:coreProperties>
</file>